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ato" charset="1" panose="020F0502020204030203"/>
      <p:regular r:id="rId17"/>
    </p:embeddedFont>
    <p:embeddedFont>
      <p:font typeface="Helios Extended Bold" charset="1" panose="02000805050000020004"/>
      <p:regular r:id="rId18"/>
    </p:embeddedFont>
    <p:embeddedFont>
      <p:font typeface="Heebo Bold" charset="1" panose="00000800000000000000"/>
      <p:regular r:id="rId19"/>
    </p:embeddedFont>
    <p:embeddedFont>
      <p:font typeface="Open Sans" charset="1" panose="020B06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20 juin 2025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15994" y="2293393"/>
            <a:ext cx="656011" cy="795254"/>
          </a:xfrm>
          <a:custGeom>
            <a:avLst/>
            <a:gdLst/>
            <a:ahLst/>
            <a:cxnLst/>
            <a:rect r="r" b="b" t="t" l="l"/>
            <a:pathLst>
              <a:path h="795254" w="656011">
                <a:moveTo>
                  <a:pt x="0" y="0"/>
                </a:moveTo>
                <a:lnTo>
                  <a:pt x="656012" y="0"/>
                </a:lnTo>
                <a:lnTo>
                  <a:pt x="656012" y="795254"/>
                </a:lnTo>
                <a:lnTo>
                  <a:pt x="0" y="79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208" t="-78113" r="-244442" b="-9622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58126" y="3659446"/>
            <a:ext cx="1237174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PRÉSENTATION SYSTÈME SNIFFR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8126" y="6255258"/>
            <a:ext cx="1237174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CONNECTER LES ANIMAUX À LEUR LIBERTÉ SANS JAMAIS ROMPRE LE LIEN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8126" y="3130005"/>
            <a:ext cx="1237174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SniffR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6842696" cy="8229600"/>
            <a:chOff x="0" y="0"/>
            <a:chExt cx="1076050" cy="1294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6050" cy="1294148"/>
            </a:xfrm>
            <a:custGeom>
              <a:avLst/>
              <a:gdLst/>
              <a:ahLst/>
              <a:cxnLst/>
              <a:rect r="r" b="b" t="t" l="l"/>
              <a:pathLst>
                <a:path h="1294148" w="1076050">
                  <a:moveTo>
                    <a:pt x="0" y="0"/>
                  </a:moveTo>
                  <a:lnTo>
                    <a:pt x="1076050" y="0"/>
                  </a:lnTo>
                  <a:lnTo>
                    <a:pt x="1076050" y="1294148"/>
                  </a:lnTo>
                  <a:lnTo>
                    <a:pt x="0" y="1294148"/>
                  </a:lnTo>
                  <a:close/>
                </a:path>
              </a:pathLst>
            </a:custGeom>
            <a:blipFill>
              <a:blip r:embed="rId2"/>
              <a:stretch>
                <a:fillRect l="0" t="-5431" r="0" b="-543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759618" y="866775"/>
            <a:ext cx="849968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9618" y="3107911"/>
            <a:ext cx="8499682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MVP terminé (IoT autonome, dashboard avec informations essentielles).</a:t>
            </a:r>
          </a:p>
          <a:p>
            <a:pPr algn="l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Fonctionnalités clés testées.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Base de données prête pour les évolutions futures.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Dogfooding mis en place.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Tests en conditions réelles via partenaires.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59618" y="6765548"/>
            <a:ext cx="8499682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Développement d’une application mobile. 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Implémentation geofencing.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Sécurisation plus poussée.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Optimisation de l’autonomie de l’IoT.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100" spc="21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Amélioration UI/UX du dashboard.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59618" y="2644327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AUJOURD’HUI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59618" y="6301964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DEMAIN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8126" y="3970422"/>
            <a:ext cx="12371749" cy="204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MERCI 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20 juin 2025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58126" y="3130005"/>
            <a:ext cx="1237174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SniffR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815994" y="2293393"/>
            <a:ext cx="656011" cy="795254"/>
          </a:xfrm>
          <a:custGeom>
            <a:avLst/>
            <a:gdLst/>
            <a:ahLst/>
            <a:cxnLst/>
            <a:rect r="r" b="b" t="t" l="l"/>
            <a:pathLst>
              <a:path h="795254" w="656011">
                <a:moveTo>
                  <a:pt x="0" y="0"/>
                </a:moveTo>
                <a:lnTo>
                  <a:pt x="656012" y="0"/>
                </a:lnTo>
                <a:lnTo>
                  <a:pt x="656012" y="795254"/>
                </a:lnTo>
                <a:lnTo>
                  <a:pt x="0" y="79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208" t="-78113" r="-244442" b="-9622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226" y="945354"/>
            <a:ext cx="1452354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SOMMAIRE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2226" y="1933935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73870" y="1922469"/>
            <a:ext cx="477541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2226" y="3770224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73870" y="3758758"/>
            <a:ext cx="477541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2226" y="3079407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CONTEXTE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73870" y="306794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TESTS &amp; VALIDATION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2226" y="4915696"/>
            <a:ext cx="551021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GESTION DE PROJET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3870" y="4904230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DIFFICULTÉS RENCONTRÉES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9144000" y="5967540"/>
            <a:ext cx="28575" cy="431946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882226" y="5606513"/>
            <a:ext cx="477541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82226" y="6751985"/>
            <a:ext cx="551021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ARCHITECTURE FONCTIONNELLE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02113" y="5595047"/>
            <a:ext cx="477541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2113" y="6740519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CONCLUSION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82226" y="7446040"/>
            <a:ext cx="477541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82226" y="8591512"/>
            <a:ext cx="551021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TECHNOLOGIES UTILISÉES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30356" y="7446040"/>
            <a:ext cx="477541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30356" y="8591512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DÉMONSTRATION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4383" y="8852684"/>
            <a:ext cx="625662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SniffR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4888" y="3964677"/>
            <a:ext cx="6996120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HELLO!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90063" y="2975272"/>
            <a:ext cx="8693050" cy="371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SniffR est une startup spécialisée dans le tracking d’animaux de compagnie.</a:t>
            </a:r>
          </a:p>
          <a:p>
            <a:pPr algn="l" marL="0" indent="0" lvl="0">
              <a:lnSpc>
                <a:spcPts val="3679"/>
              </a:lnSpc>
            </a:pPr>
            <a:r>
              <a:rPr lang="en-US" sz="2299" spc="229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Solution intégrée dans un collier en cuir élégant. Permettant aux propriétaires de localiser rapidement leurs animaux.</a:t>
            </a:r>
          </a:p>
          <a:p>
            <a:pPr algn="l" marL="0" indent="0" lvl="0">
              <a:lnSpc>
                <a:spcPts val="3679"/>
              </a:lnSpc>
            </a:pPr>
          </a:p>
          <a:p>
            <a:pPr algn="l" marL="0" indent="0" lvl="0">
              <a:lnSpc>
                <a:spcPts val="3679"/>
              </a:lnSpc>
            </a:pPr>
            <a:r>
              <a:rPr lang="en-US" sz="2299" spc="229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Solution complète allant du collier connecté jusqu’au dashboard web. 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14412" y="8502681"/>
            <a:ext cx="656011" cy="795254"/>
          </a:xfrm>
          <a:custGeom>
            <a:avLst/>
            <a:gdLst/>
            <a:ahLst/>
            <a:cxnLst/>
            <a:rect r="r" b="b" t="t" l="l"/>
            <a:pathLst>
              <a:path h="795254" w="656011">
                <a:moveTo>
                  <a:pt x="0" y="0"/>
                </a:moveTo>
                <a:lnTo>
                  <a:pt x="656012" y="0"/>
                </a:lnTo>
                <a:lnTo>
                  <a:pt x="656012" y="795255"/>
                </a:lnTo>
                <a:lnTo>
                  <a:pt x="0" y="795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6208" t="-78113" r="-244442" b="-9622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450" y="1042988"/>
            <a:ext cx="6352308" cy="8068872"/>
            <a:chOff x="0" y="0"/>
            <a:chExt cx="2949262" cy="37462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262" cy="3746232"/>
            </a:xfrm>
            <a:custGeom>
              <a:avLst/>
              <a:gdLst/>
              <a:ahLst/>
              <a:cxnLst/>
              <a:rect r="r" b="b" t="t" l="l"/>
              <a:pathLst>
                <a:path h="3746232" w="2949262">
                  <a:moveTo>
                    <a:pt x="0" y="0"/>
                  </a:moveTo>
                  <a:lnTo>
                    <a:pt x="2949262" y="0"/>
                  </a:lnTo>
                  <a:lnTo>
                    <a:pt x="2949262" y="3746232"/>
                  </a:lnTo>
                  <a:lnTo>
                    <a:pt x="0" y="3746232"/>
                  </a:lnTo>
                  <a:close/>
                </a:path>
              </a:pathLst>
            </a:custGeom>
            <a:blipFill>
              <a:blip r:embed="rId2"/>
              <a:stretch>
                <a:fillRect l="-1599" t="0" r="-6976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929640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03960" y="794498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427350" y="1017588"/>
            <a:ext cx="8956195" cy="4125912"/>
            <a:chOff x="0" y="0"/>
            <a:chExt cx="3098312" cy="14273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98312" cy="1427321"/>
            </a:xfrm>
            <a:custGeom>
              <a:avLst/>
              <a:gdLst/>
              <a:ahLst/>
              <a:cxnLst/>
              <a:rect r="r" b="b" t="t" l="l"/>
              <a:pathLst>
                <a:path h="1427321" w="3098312">
                  <a:moveTo>
                    <a:pt x="0" y="0"/>
                  </a:moveTo>
                  <a:lnTo>
                    <a:pt x="3098312" y="0"/>
                  </a:lnTo>
                  <a:lnTo>
                    <a:pt x="3098312" y="1427321"/>
                  </a:lnTo>
                  <a:lnTo>
                    <a:pt x="0" y="1427321"/>
                  </a:lnTo>
                  <a:close/>
                </a:path>
              </a:pathLst>
            </a:custGeom>
            <a:blipFill>
              <a:blip r:embed="rId3"/>
              <a:stretch>
                <a:fillRect l="-599" t="-7445" r="-7777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606354" y="5466117"/>
            <a:ext cx="1033148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GESTION DE PROJET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63504" y="6485218"/>
            <a:ext cx="10050532" cy="26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Mise en place Jira en mode Kanban.</a:t>
            </a:r>
          </a:p>
          <a:p>
            <a:pPr algn="l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Répartition équitable des tâches.</a:t>
            </a:r>
          </a:p>
          <a:p>
            <a:pPr algn="l">
              <a:lnSpc>
                <a:spcPts val="3519"/>
              </a:lnSpc>
            </a:pPr>
          </a:p>
          <a:p>
            <a:pPr algn="l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Mise en place de structure de commit.</a:t>
            </a:r>
          </a:p>
          <a:p>
            <a:pPr algn="l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Interdiction de valider ses propres pull requests.</a:t>
            </a:r>
          </a:p>
          <a:p>
            <a:pPr algn="l" marL="0" indent="0" lvl="0">
              <a:lnSpc>
                <a:spcPts val="3519"/>
              </a:lnSpc>
            </a:pPr>
            <a:r>
              <a:rPr lang="en-US" sz="2199" spc="219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Point projet et communication omniprésente.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10917" y="922220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64041" y="3505626"/>
            <a:ext cx="15359918" cy="3891685"/>
          </a:xfrm>
          <a:custGeom>
            <a:avLst/>
            <a:gdLst/>
            <a:ahLst/>
            <a:cxnLst/>
            <a:rect r="r" b="b" t="t" l="l"/>
            <a:pathLst>
              <a:path h="3891685" w="15359918">
                <a:moveTo>
                  <a:pt x="0" y="0"/>
                </a:moveTo>
                <a:lnTo>
                  <a:pt x="15359918" y="0"/>
                </a:lnTo>
                <a:lnTo>
                  <a:pt x="15359918" y="3891685"/>
                </a:lnTo>
                <a:lnTo>
                  <a:pt x="0" y="3891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95" r="0" b="-7066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2945" y="1311030"/>
            <a:ext cx="1627982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ARCHITECTURE FONCTIONNELLE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6124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8582" y="2279966"/>
            <a:ext cx="1573309" cy="1390462"/>
            <a:chOff x="0" y="0"/>
            <a:chExt cx="516362" cy="4563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6362" cy="456352"/>
            </a:xfrm>
            <a:custGeom>
              <a:avLst/>
              <a:gdLst/>
              <a:ahLst/>
              <a:cxnLst/>
              <a:rect r="r" b="b" t="t" l="l"/>
              <a:pathLst>
                <a:path h="456352" w="516362">
                  <a:moveTo>
                    <a:pt x="0" y="0"/>
                  </a:moveTo>
                  <a:lnTo>
                    <a:pt x="516362" y="0"/>
                  </a:lnTo>
                  <a:lnTo>
                    <a:pt x="516362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2"/>
              <a:stretch>
                <a:fillRect l="0" t="-1827" r="0" b="-182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920785" y="2231209"/>
            <a:ext cx="1683647" cy="1487977"/>
            <a:chOff x="0" y="0"/>
            <a:chExt cx="516362" cy="4563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6362" cy="456352"/>
            </a:xfrm>
            <a:custGeom>
              <a:avLst/>
              <a:gdLst/>
              <a:ahLst/>
              <a:cxnLst/>
              <a:rect r="r" b="b" t="t" l="l"/>
              <a:pathLst>
                <a:path h="456352" w="516362">
                  <a:moveTo>
                    <a:pt x="0" y="0"/>
                  </a:moveTo>
                  <a:lnTo>
                    <a:pt x="516362" y="0"/>
                  </a:lnTo>
                  <a:lnTo>
                    <a:pt x="516362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3"/>
              <a:stretch>
                <a:fillRect l="0" t="-6074" r="0" b="-607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53336" y="5966777"/>
            <a:ext cx="1083801" cy="1336384"/>
            <a:chOff x="0" y="0"/>
            <a:chExt cx="516362" cy="6367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6362" cy="636702"/>
            </a:xfrm>
            <a:custGeom>
              <a:avLst/>
              <a:gdLst/>
              <a:ahLst/>
              <a:cxnLst/>
              <a:rect r="r" b="b" t="t" l="l"/>
              <a:pathLst>
                <a:path h="636702" w="516362">
                  <a:moveTo>
                    <a:pt x="0" y="0"/>
                  </a:moveTo>
                  <a:lnTo>
                    <a:pt x="516362" y="0"/>
                  </a:lnTo>
                  <a:lnTo>
                    <a:pt x="516362" y="636702"/>
                  </a:lnTo>
                  <a:lnTo>
                    <a:pt x="0" y="636702"/>
                  </a:lnTo>
                  <a:close/>
                </a:path>
              </a:pathLst>
            </a:custGeom>
            <a:blipFill>
              <a:blip r:embed="rId4"/>
              <a:stretch>
                <a:fillRect l="-2602" t="0" r="-260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184309" y="6096915"/>
            <a:ext cx="1156599" cy="830523"/>
            <a:chOff x="0" y="0"/>
            <a:chExt cx="635522" cy="4563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522" cy="456352"/>
            </a:xfrm>
            <a:custGeom>
              <a:avLst/>
              <a:gdLst/>
              <a:ahLst/>
              <a:cxnLst/>
              <a:rect r="r" b="b" t="t" l="l"/>
              <a:pathLst>
                <a:path h="456352" w="635522">
                  <a:moveTo>
                    <a:pt x="0" y="0"/>
                  </a:moveTo>
                  <a:lnTo>
                    <a:pt x="635522" y="0"/>
                  </a:lnTo>
                  <a:lnTo>
                    <a:pt x="635522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5"/>
              <a:stretch>
                <a:fillRect l="0" t="-1306" r="0" b="-130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51474" y="6096915"/>
            <a:ext cx="1573721" cy="1390826"/>
            <a:chOff x="0" y="0"/>
            <a:chExt cx="516362" cy="4563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6362" cy="456352"/>
            </a:xfrm>
            <a:custGeom>
              <a:avLst/>
              <a:gdLst/>
              <a:ahLst/>
              <a:cxnLst/>
              <a:rect r="r" b="b" t="t" l="l"/>
              <a:pathLst>
                <a:path h="456352" w="516362">
                  <a:moveTo>
                    <a:pt x="0" y="0"/>
                  </a:moveTo>
                  <a:lnTo>
                    <a:pt x="516362" y="0"/>
                  </a:lnTo>
                  <a:lnTo>
                    <a:pt x="516362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6"/>
              <a:stretch>
                <a:fillRect l="0" t="-772" r="0" b="-77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167708" y="7704285"/>
            <a:ext cx="31898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b="true" sz="2100" spc="210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43435" y="7737903"/>
            <a:ext cx="31898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b="true" sz="2100" spc="210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TABLEAU DE BORD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67708" y="8041321"/>
            <a:ext cx="3189800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Typescript, </a:t>
            </a:r>
            <a:r>
              <a:rPr lang="en-US" sz="2000" spc="20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Zod, Swagger, Jest &amp; K6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43435" y="8074939"/>
            <a:ext cx="3189800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React, Typescript, Apexcharts &amp; Mapbox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1981" y="3931517"/>
            <a:ext cx="31898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b="true" sz="2100" spc="210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IOT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67708" y="3931517"/>
            <a:ext cx="31898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b="true" sz="2100" spc="210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SERVEUR TCP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1981" y="4201879"/>
            <a:ext cx="3189800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C/C++ &amp; </a:t>
            </a:r>
            <a:r>
              <a:rPr lang="en-US" sz="2000" spc="20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Cbor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67708" y="4201879"/>
            <a:ext cx="31898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Typescript, Mongoose, Cbor, node net &amp; </a:t>
            </a:r>
            <a:r>
              <a:rPr lang="en-US" sz="2000" spc="200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JSDoc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0336" y="7704285"/>
            <a:ext cx="31898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b="true" sz="2100" spc="210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BASE DE DONNÉES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0336" y="7974646"/>
            <a:ext cx="3189800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</a:pPr>
            <a:r>
              <a:rPr lang="en-US" sz="2000" spc="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MongoDB &amp; Mongoose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03253" y="1660318"/>
            <a:ext cx="7992766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TECHNOLOGIES UTILISÉES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310917" y="925919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993306" cy="9258300"/>
            <a:chOff x="0" y="0"/>
            <a:chExt cx="2949262" cy="39044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262" cy="3904471"/>
            </a:xfrm>
            <a:custGeom>
              <a:avLst/>
              <a:gdLst/>
              <a:ahLst/>
              <a:cxnLst/>
              <a:rect r="r" b="b" t="t" l="l"/>
              <a:pathLst>
                <a:path h="3904471" w="2949262">
                  <a:moveTo>
                    <a:pt x="0" y="0"/>
                  </a:moveTo>
                  <a:lnTo>
                    <a:pt x="2949262" y="0"/>
                  </a:lnTo>
                  <a:lnTo>
                    <a:pt x="2949262" y="3904471"/>
                  </a:lnTo>
                  <a:lnTo>
                    <a:pt x="0" y="3904471"/>
                  </a:lnTo>
                  <a:close/>
                </a:path>
              </a:pathLst>
            </a:custGeom>
            <a:blipFill>
              <a:blip r:embed="rId2"/>
              <a:stretch>
                <a:fillRect l="0" t="-906" r="-23331" b="-906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47601" y="3527506"/>
            <a:ext cx="10851818" cy="647493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259300" y="92964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0210" y="7944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05233" y="756818"/>
            <a:ext cx="1037346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TESTS &amp; VALIDATION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56123" y="1775918"/>
            <a:ext cx="8834775" cy="173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 de charge avec K6 en 3 phases.</a:t>
            </a:r>
          </a:p>
          <a:p>
            <a:pPr algn="l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 accepté si : 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95% des requêtes répondent en moins de 500ms.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Moins de 10% de taux d’erreur.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10917" y="922220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1359"/>
            <a:ext cx="18288000" cy="5585641"/>
            <a:chOff x="0" y="0"/>
            <a:chExt cx="4816593" cy="1471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71115"/>
            </a:xfrm>
            <a:custGeom>
              <a:avLst/>
              <a:gdLst/>
              <a:ahLst/>
              <a:cxnLst/>
              <a:rect r="r" b="b" t="t" l="l"/>
              <a:pathLst>
                <a:path h="14711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71115"/>
                  </a:lnTo>
                  <a:lnTo>
                    <a:pt x="0" y="1471115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1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65341" y="5370444"/>
            <a:ext cx="2280689" cy="2242792"/>
            <a:chOff x="0" y="0"/>
            <a:chExt cx="529089" cy="5202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9089" cy="520298"/>
            </a:xfrm>
            <a:custGeom>
              <a:avLst/>
              <a:gdLst/>
              <a:ahLst/>
              <a:cxnLst/>
              <a:rect r="r" b="b" t="t" l="l"/>
              <a:pathLst>
                <a:path h="520298" w="529089">
                  <a:moveTo>
                    <a:pt x="0" y="0"/>
                  </a:moveTo>
                  <a:lnTo>
                    <a:pt x="529089" y="0"/>
                  </a:lnTo>
                  <a:lnTo>
                    <a:pt x="529089" y="520298"/>
                  </a:lnTo>
                  <a:lnTo>
                    <a:pt x="0" y="520298"/>
                  </a:lnTo>
                  <a:close/>
                </a:path>
              </a:pathLst>
            </a:custGeom>
            <a:blipFill>
              <a:blip r:embed="rId2"/>
              <a:stretch>
                <a:fillRect l="0" t="-8108" r="0" b="-810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03655" y="5463149"/>
            <a:ext cx="2280689" cy="2242792"/>
            <a:chOff x="0" y="0"/>
            <a:chExt cx="529089" cy="5202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9089" cy="520298"/>
            </a:xfrm>
            <a:custGeom>
              <a:avLst/>
              <a:gdLst/>
              <a:ahLst/>
              <a:cxnLst/>
              <a:rect r="r" b="b" t="t" l="l"/>
              <a:pathLst>
                <a:path h="520298" w="529089">
                  <a:moveTo>
                    <a:pt x="0" y="0"/>
                  </a:moveTo>
                  <a:lnTo>
                    <a:pt x="529089" y="0"/>
                  </a:lnTo>
                  <a:lnTo>
                    <a:pt x="529089" y="520298"/>
                  </a:lnTo>
                  <a:lnTo>
                    <a:pt x="0" y="520298"/>
                  </a:lnTo>
                  <a:close/>
                </a:path>
              </a:pathLst>
            </a:custGeom>
            <a:blipFill>
              <a:blip r:embed="rId3"/>
              <a:stretch>
                <a:fillRect l="0" t="-1711" r="0" b="-171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140875" y="5463149"/>
            <a:ext cx="2280689" cy="2242792"/>
            <a:chOff x="0" y="0"/>
            <a:chExt cx="529089" cy="5202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9089" cy="520298"/>
            </a:xfrm>
            <a:custGeom>
              <a:avLst/>
              <a:gdLst/>
              <a:ahLst/>
              <a:cxnLst/>
              <a:rect r="r" b="b" t="t" l="l"/>
              <a:pathLst>
                <a:path h="520298" w="529089">
                  <a:moveTo>
                    <a:pt x="0" y="0"/>
                  </a:moveTo>
                  <a:lnTo>
                    <a:pt x="529089" y="0"/>
                  </a:lnTo>
                  <a:lnTo>
                    <a:pt x="529089" y="520298"/>
                  </a:lnTo>
                  <a:lnTo>
                    <a:pt x="0" y="520298"/>
                  </a:lnTo>
                  <a:close/>
                </a:path>
              </a:pathLst>
            </a:custGeom>
            <a:blipFill>
              <a:blip r:embed="rId4"/>
              <a:stretch>
                <a:fillRect l="0" t="-2618" r="0" b="-261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31776" y="8085947"/>
            <a:ext cx="4350008" cy="36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</a:pPr>
            <a:r>
              <a:rPr lang="en-US" b="true" sz="2199" spc="21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TEST UNITAIRE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68996" y="8085947"/>
            <a:ext cx="4350008" cy="36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</a:pPr>
            <a:r>
              <a:rPr lang="en-US" b="true" sz="2199" spc="21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TEST FONCTIONNEL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1776" y="8441353"/>
            <a:ext cx="4350008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Route API, Parser zod, Passport avec Jest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68996" y="8441353"/>
            <a:ext cx="4350008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Manuel sur toutes les fonctionalités du système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06215" y="8085947"/>
            <a:ext cx="4350008" cy="36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</a:pPr>
            <a:r>
              <a:rPr lang="en-US" b="true" sz="2199" spc="21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TEST 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6215" y="8441353"/>
            <a:ext cx="4350008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Avec insomnia &amp; Swagger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1776" y="866775"/>
            <a:ext cx="1109044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TESTS &amp; VALIDATION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95394" y="2436949"/>
            <a:ext cx="9692606" cy="184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 unitaire sur les composants sensibles de l’application</a:t>
            </a:r>
          </a:p>
          <a:p>
            <a:pPr algn="l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 fonctionnel de toutes les fonctionnalités.</a:t>
            </a:r>
          </a:p>
          <a:p>
            <a:pPr algn="l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 API sur tous les endpoints.</a:t>
            </a:r>
          </a:p>
          <a:p>
            <a:pPr algn="l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Tests acceptés si passe à 100%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DIFFICULTÉS RENCONTRÉS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9470" y="3539980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56291" y="3539980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470" y="497493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TECHNOLOGIES UTILISÉES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56291" y="497493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AMBITION TROP ÉLEVÉ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33113" y="497493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CONNEXION TCP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9470" y="5339861"/>
            <a:ext cx="4775418" cy="129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Technologie nouvelle pour notre équipe (React, MongoDB &amp; embarqué).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56291" y="5339861"/>
            <a:ext cx="4775418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Vision du projet trop ambitieuse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33113" y="5339861"/>
            <a:ext cx="4775418" cy="129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Difficulté sur la mise en place de la connexion TCP côté embarqué.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33113" y="3539980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DAGqK7E4Rdw</dc:identifier>
  <dcterms:modified xsi:type="dcterms:W3CDTF">2011-08-01T06:04:30Z</dcterms:modified>
  <cp:revision>1</cp:revision>
  <dc:title>SniffR</dc:title>
</cp:coreProperties>
</file>